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2" r:id="rId6"/>
    <p:sldId id="263" r:id="rId7"/>
    <p:sldId id="264" r:id="rId8"/>
    <p:sldId id="269" r:id="rId9"/>
    <p:sldId id="265" r:id="rId10"/>
    <p:sldId id="266" r:id="rId11"/>
    <p:sldId id="261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7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8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4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6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1348-144F-485E-B42E-1E8026F8CC3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92B-0D11-4B1A-BFF0-00DD88D9A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2" y="1270575"/>
            <a:ext cx="9124484" cy="4723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0009" y="333709"/>
            <a:ext cx="6990550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4400" b="1" dirty="0" smtClean="0"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สื่อบทเรียนออนไลน์ </a:t>
            </a:r>
            <a:r>
              <a:rPr lang="th-TH" sz="4400" b="1" spc="-40" dirty="0" smtClean="0"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เรื่อง โครงสร้างเซลล์ </a:t>
            </a:r>
            <a:endParaRPr lang="en-US" sz="44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3" y="2870591"/>
            <a:ext cx="4219977" cy="3987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23" y="141668"/>
            <a:ext cx="8954846" cy="64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3" y="2743201"/>
            <a:ext cx="4354798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" y="243624"/>
            <a:ext cx="9195517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3" y="2743201"/>
            <a:ext cx="435479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256503"/>
            <a:ext cx="9491731" cy="63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2" y="2562897"/>
            <a:ext cx="435479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1" y="244699"/>
            <a:ext cx="8569027" cy="633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2" y="2562897"/>
            <a:ext cx="435479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2" y="282603"/>
            <a:ext cx="9207322" cy="63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2" y="2562897"/>
            <a:ext cx="435479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4" y="233967"/>
            <a:ext cx="8976576" cy="625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02" y="2562897"/>
            <a:ext cx="4354798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8" y="218939"/>
            <a:ext cx="9168686" cy="63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3679178"/>
            <a:ext cx="3105257" cy="2934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3350" y="501134"/>
            <a:ext cx="3582306" cy="76944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th-TH" sz="4400" b="1" dirty="0" smtClean="0">
                <a:effectLst/>
                <a:latin typeface="TH Mali Grade 6" panose="02000506000000020004" pitchFamily="2" charset="-34"/>
                <a:ea typeface="Calibri" panose="020F0502020204030204" pitchFamily="34" charset="0"/>
                <a:cs typeface="TH Mali Grade 6" panose="02000506000000020004" pitchFamily="2" charset="-34"/>
              </a:rPr>
              <a:t>จุดประสงค์การเรียนรู้</a:t>
            </a:r>
            <a:endParaRPr lang="en-US" sz="44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251" y="2265540"/>
            <a:ext cx="1035461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400" b="1" dirty="0" smtClean="0">
                <a:latin typeface="TH Mali Grade 6" panose="02000506000000020004" pitchFamily="2" charset="-34"/>
                <a:cs typeface="TH Mali Grade 6" panose="02000506000000020004" pitchFamily="2" charset="-34"/>
              </a:rPr>
              <a:t>1.  สืบค้นข้อมูล อธิบาย  ระบุชนิดและบอกหน้าที่ของออร์แกเนลล์</a:t>
            </a:r>
            <a:endParaRPr lang="en-US" sz="4400" b="1" dirty="0"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78" y="3490175"/>
            <a:ext cx="5583450" cy="28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7" y="3053127"/>
            <a:ext cx="4026794" cy="3804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" y="359534"/>
            <a:ext cx="9118242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24" y="3181082"/>
            <a:ext cx="3891376" cy="3676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225318"/>
            <a:ext cx="9234152" cy="63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2834083"/>
            <a:ext cx="4258614" cy="4023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7" y="254889"/>
            <a:ext cx="8950819" cy="634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85" y="3078051"/>
            <a:ext cx="4000416" cy="3779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7" y="231819"/>
            <a:ext cx="8405189" cy="6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75" y="2859110"/>
            <a:ext cx="4232126" cy="39988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5" y="256504"/>
            <a:ext cx="8201392" cy="63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71" y="2884868"/>
            <a:ext cx="4204866" cy="39731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83495"/>
            <a:ext cx="8628846" cy="65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26" y="3252990"/>
            <a:ext cx="3815274" cy="36050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7" y="156524"/>
            <a:ext cx="8590209" cy="64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22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TH Mali Grade 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สื่อบทเรียนออนไลน์ เรื่อง โครงสร้างเซลล์</dc:title>
  <dc:creator>Windows User</dc:creator>
  <cp:lastModifiedBy>Windows User</cp:lastModifiedBy>
  <cp:revision>5</cp:revision>
  <dcterms:created xsi:type="dcterms:W3CDTF">2021-09-06T09:00:02Z</dcterms:created>
  <dcterms:modified xsi:type="dcterms:W3CDTF">2021-09-06T10:16:36Z</dcterms:modified>
</cp:coreProperties>
</file>